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658"/>
  </p:normalViewPr>
  <p:slideViewPr>
    <p:cSldViewPr snapToGrid="0">
      <p:cViewPr varScale="1">
        <p:scale>
          <a:sx n="120" d="100"/>
          <a:sy n="120" d="100"/>
        </p:scale>
        <p:origin x="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3T19:00:19.415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1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3T19:00:21.878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0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3T19:00:25.119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1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3T19:00:27.524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0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3T19:00:30.665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1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3T19:01:54.747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1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E02CFB-F804-9B84-F4DD-BBC96D561E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21E2A7F-6902-BF6B-2646-CE527C998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308AC0-475A-D86E-7BFB-A617966A8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981E1E-8BEE-EA39-3B68-5C39C236B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7D7FA1D-D32E-48CF-08D2-5B280872B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128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E6A101-DBD1-C751-A0D3-172CEE92E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2EB633-0184-22E8-582B-AFA350C3C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A01E5F7-56A5-32F3-3533-8FD13AD9C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B95B6AB-C03E-86E8-A14C-39E616A05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B90328F-673A-DE39-858C-3C20B9402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016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FA3977-DD56-155B-0218-C4629BF3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E3635AF-AF6E-E7C9-D962-1916B3C59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0BB8C2-6FED-8516-1647-B9823009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263C791-54C7-11C1-DF38-9CB33D171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E206B2-9301-21AF-94F4-122309B0A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8912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3B74D9-B85A-0CCC-6F74-43128ECD6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E15FB8-E63C-6AAF-2C81-934D1B6C9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DABFF6F-274C-5452-043E-2DCFBB42D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8DEE7E8-A0FE-3033-AB42-9704F250B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4BFBC5A-DA0B-FC98-1059-2083E836E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2C864F5-1761-0D3C-A497-8B9529790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7522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41E415-16CC-0EBD-E15A-369017EDE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3DB719F-E1AE-2887-6F74-54E00AE42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129E7-86A4-FB09-27A4-815FEE83E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DDC2AE4-3C78-9935-EEE5-D83FE29A83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AB0F27A-42A7-238A-B406-E685A22276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EA26167-933F-821A-C81A-003FCAA49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34A103B-A62A-A1BD-9B55-318BE6508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A1CDE55-7297-34CE-4546-30F457C97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844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AE43A1-06B3-46D9-6A5E-25C3BEDDC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4AEA833-88BF-CCBC-F957-C16F3DBEC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629CAF2-8A2E-20E9-02AF-5A3854A4C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0BC11A2-4CE8-79F4-CDA9-F7AAF17E1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3178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4B57F7B-0B0F-969F-3BD8-FD5FE5B1E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D1A7D17-E698-383F-7C1E-487DCE0CD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774082E-396C-8331-5327-5D048596B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6303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94719A-1EDF-B423-F575-ADDB536E9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2FCEE8-56AA-F78F-BCAF-90A12190A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20810E-A781-9C50-D3ED-B2589B937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E47980E-13F1-E442-C1F5-F2119C7B4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0D6C8A-A3DF-84E3-DCDC-3E24C1D7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0AFE14D-3D32-61EE-6BC7-4DA0BD5D4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743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73DBE4-CD53-4026-95E0-A98E8D5F0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6E12178-7F1B-ECF5-500F-ADCE15104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C7A6420-FC47-FEBB-2A98-68D4CAF876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CB558CF-DD23-A8C8-152D-CBB4259B0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E32B9EB-9C3F-8A2B-2104-AEE21FE54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F29D8A-24AB-069B-1AA2-80C4861C0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8165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44A335-37FE-0B27-0004-12FF888D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3369BCD-DBAE-BC17-FA3A-CB8216401B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BFC8DDE-A1BF-EEE1-16A5-BF08B04D8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40C586-E73F-A192-AE3B-A712E3FFA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3D9A0BA-AA1A-9510-EC17-2C23F337B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8991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A9B23E6-BC3F-650C-7D1E-DD972372B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4262CE5-4949-6CE9-A663-82F911961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5DE52E9-AFFA-D578-E704-279414430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4198959-A26D-8C2B-EEC4-CA51336FF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A26A895-47BB-692E-85BF-920E2107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1749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50F0048-FAA4-3712-D504-603712FA9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CF76941-824B-E027-B16D-220DB0ABC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567035-E666-77AC-381D-2E95477D2E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F74BE-C0BF-844A-8CA9-B901D8957698}" type="datetimeFigureOut">
              <a:t>2026-09-15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2C58EA-6B57-7AE4-3A53-B4762C1630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CC4A44-5033-5D35-634F-EB1A3AF98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BD70C5-D8DB-D64B-B149-9BF642B74606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232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hyperlink" Target="https://www.biodlarna.se/medlemsservice/stadgar-och-styrande-dokument/" TargetMode="External"/><Relationship Id="rId7" Type="http://schemas.openxmlformats.org/officeDocument/2006/relationships/image" Target="../media/image4.png"/><Relationship Id="rId12" Type="http://schemas.openxmlformats.org/officeDocument/2006/relationships/customXml" Target="../ink/ink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11" Type="http://schemas.openxmlformats.org/officeDocument/2006/relationships/customXml" Target="../ink/ink5.xml"/><Relationship Id="rId5" Type="http://schemas.openxmlformats.org/officeDocument/2006/relationships/image" Target="../media/image3.png"/><Relationship Id="rId10" Type="http://schemas.openxmlformats.org/officeDocument/2006/relationships/customXml" Target="../ink/ink4.xml"/><Relationship Id="rId4" Type="http://schemas.openxmlformats.org/officeDocument/2006/relationships/image" Target="../media/image2.png"/><Relationship Id="rId9" Type="http://schemas.openxmlformats.org/officeDocument/2006/relationships/customXml" Target="../ink/ink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044AFA7C-714E-4AE4-DB59-AD5F0F9A1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83" y="6147633"/>
            <a:ext cx="1874294" cy="554791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A9473065-B843-0475-68B1-7E9743B95127}"/>
              </a:ext>
            </a:extLst>
          </p:cNvPr>
          <p:cNvSpPr txBox="1"/>
          <p:nvPr/>
        </p:nvSpPr>
        <p:spPr>
          <a:xfrm>
            <a:off x="637953" y="1584250"/>
            <a:ext cx="1113208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b="1"/>
              <a:t>Rådslag med anledning av att fyra förbundstyrelseledamöter avgått</a:t>
            </a:r>
          </a:p>
          <a:p>
            <a:endParaRPr lang="sv-SE" sz="2800"/>
          </a:p>
          <a:p>
            <a:r>
              <a:rPr lang="sv-SE" sz="2800"/>
              <a:t>tisdag 1 sept 2026 via Zoom </a:t>
            </a:r>
          </a:p>
          <a:p>
            <a:endParaRPr lang="sv-SE" sz="2800"/>
          </a:p>
          <a:p>
            <a:r>
              <a:rPr lang="sv-SE" sz="2800"/>
              <a:t>Inbjudna: alla styrelser och alla ombuden i distriktet samt </a:t>
            </a:r>
            <a:br>
              <a:rPr lang="sv-SE" sz="2800"/>
            </a:br>
            <a:r>
              <a:rPr lang="sv-SE" sz="2800"/>
              <a:t>Stefan Boldt, vår kontaktperson i FS till han avgick</a:t>
            </a:r>
          </a:p>
          <a:p>
            <a:br>
              <a:rPr lang="sv-SE" sz="2800"/>
            </a:br>
            <a:r>
              <a:rPr lang="sv-SE" sz="2800"/>
              <a:t>Inbjudan utskickad genom medlemsregistret</a:t>
            </a:r>
          </a:p>
          <a:p>
            <a:endParaRPr lang="sv-SE" sz="2800"/>
          </a:p>
          <a:p>
            <a:endParaRPr lang="sv-SE" sz="2800"/>
          </a:p>
        </p:txBody>
      </p:sp>
    </p:spTree>
    <p:extLst>
      <p:ext uri="{BB962C8B-B14F-4D97-AF65-F5344CB8AC3E}">
        <p14:creationId xmlns:p14="http://schemas.microsoft.com/office/powerpoint/2010/main" val="236351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D0257-6E9D-7FCB-642A-1E9EA7591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0019F2A-767B-F5C4-8198-8B7AF1248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83" y="6147633"/>
            <a:ext cx="1874294" cy="554791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38E20409-C4B8-C2C9-D6DD-949A125C3012}"/>
              </a:ext>
            </a:extLst>
          </p:cNvPr>
          <p:cNvSpPr txBox="1"/>
          <p:nvPr/>
        </p:nvSpPr>
        <p:spPr>
          <a:xfrm>
            <a:off x="680992" y="1329070"/>
            <a:ext cx="1083001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b="1"/>
              <a:t>Agenda för vårt rådslagsmöte</a:t>
            </a:r>
            <a:endParaRPr lang="sv-SE" sz="2800"/>
          </a:p>
          <a:p>
            <a:pPr marL="285750" indent="-285750">
              <a:buFontTx/>
              <a:buChar char="-"/>
            </a:pPr>
            <a:r>
              <a:rPr lang="sv-SE" sz="2800"/>
              <a:t>Information om vad vi vet har hänt.</a:t>
            </a:r>
          </a:p>
          <a:p>
            <a:pPr marL="285750" indent="-285750">
              <a:buFontTx/>
              <a:buChar char="-"/>
            </a:pPr>
            <a:r>
              <a:rPr lang="sv-SE" sz="2800"/>
              <a:t>Era förväntningar och förslag hur vi i vårt distrikt ska agera.</a:t>
            </a:r>
          </a:p>
          <a:p>
            <a:pPr marL="285750" indent="-285750">
              <a:buFontTx/>
              <a:buChar char="-"/>
            </a:pPr>
            <a:endParaRPr lang="sv-SE" sz="2800"/>
          </a:p>
          <a:p>
            <a:pPr marL="285750" indent="-285750">
              <a:buFontTx/>
              <a:buChar char="-"/>
            </a:pPr>
            <a:endParaRPr lang="sv-SE" sz="2800"/>
          </a:p>
          <a:p>
            <a:r>
              <a:rPr lang="sv-SE" sz="2800" b="1"/>
              <a:t>Tillägg: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800"/>
              <a:t>Hur kan medlemmar, föreningar och distrikt göra sina röster hörda?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800"/>
              <a:t>Styrdokumenten i förbundet </a:t>
            </a:r>
          </a:p>
        </p:txBody>
      </p:sp>
    </p:spTree>
    <p:extLst>
      <p:ext uri="{BB962C8B-B14F-4D97-AF65-F5344CB8AC3E}">
        <p14:creationId xmlns:p14="http://schemas.microsoft.com/office/powerpoint/2010/main" val="316110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20095-C9DB-A983-B614-70BE418E3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2517DB9-FDD4-BEA0-5963-AA75217F4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83" y="6147633"/>
            <a:ext cx="1874294" cy="554791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0A64E989-D379-E39D-3DE5-60D71DAD0261}"/>
              </a:ext>
            </a:extLst>
          </p:cNvPr>
          <p:cNvSpPr txBox="1"/>
          <p:nvPr/>
        </p:nvSpPr>
        <p:spPr>
          <a:xfrm>
            <a:off x="273483" y="372140"/>
            <a:ext cx="11772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/>
              <a:t>Här finns styrdokumenten för Biodlarna </a:t>
            </a:r>
            <a:r>
              <a:rPr lang="sv-SE">
                <a:hlinkClick r:id="rId3"/>
              </a:rPr>
              <a:t>https://www.biodlarna.se/medlemsservice/stadgar-och-styrande-dokument/</a:t>
            </a:r>
            <a:endParaRPr lang="sv-SE"/>
          </a:p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BBCC038-F024-776F-9542-01EF63A00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61" y="1018471"/>
            <a:ext cx="4953000" cy="376792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FE265E7D-F319-DA62-F1AC-D3FF24609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485" y="937191"/>
            <a:ext cx="6508654" cy="3930487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EF46120B-E024-92BA-484C-16695BFF34B2}"/>
              </a:ext>
            </a:extLst>
          </p:cNvPr>
          <p:cNvSpPr txBox="1"/>
          <p:nvPr/>
        </p:nvSpPr>
        <p:spPr>
          <a:xfrm>
            <a:off x="724744" y="5074427"/>
            <a:ext cx="97084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/>
              <a:t>Det finns fler styrande dokument på sidan, men dessa gäller förbundsstyrelsen och dess arbete. </a:t>
            </a:r>
            <a:br>
              <a:rPr lang="sv-SE"/>
            </a:br>
            <a:r>
              <a:rPr lang="sv-SE"/>
              <a:t>       Markerar de dokument som vi nämnt/tittat på under rådslaget.</a:t>
            </a:r>
          </a:p>
          <a:p>
            <a:endParaRPr lang="sv-S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Pennanteckning 13">
                <a:extLst>
                  <a:ext uri="{FF2B5EF4-FFF2-40B4-BE49-F238E27FC236}">
                    <a16:creationId xmlns:a16="http://schemas.microsoft.com/office/drawing/2014/main" id="{D0499DA5-7B41-88A7-A648-72D13BE2AF53}"/>
                  </a:ext>
                </a:extLst>
              </p14:cNvPr>
              <p14:cNvContentPartPr/>
              <p14:nvPr/>
            </p14:nvContentPartPr>
            <p14:xfrm>
              <a:off x="705304" y="2333245"/>
              <a:ext cx="360" cy="360"/>
            </p14:xfrm>
          </p:contentPart>
        </mc:Choice>
        <mc:Fallback xmlns="">
          <p:pic>
            <p:nvPicPr>
              <p:cNvPr id="14" name="Pennanteckning 13">
                <a:extLst>
                  <a:ext uri="{FF2B5EF4-FFF2-40B4-BE49-F238E27FC236}">
                    <a16:creationId xmlns:a16="http://schemas.microsoft.com/office/drawing/2014/main" id="{D0499DA5-7B41-88A7-A648-72D13BE2AF5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2664" y="2270605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Pennanteckning 14">
                <a:extLst>
                  <a:ext uri="{FF2B5EF4-FFF2-40B4-BE49-F238E27FC236}">
                    <a16:creationId xmlns:a16="http://schemas.microsoft.com/office/drawing/2014/main" id="{A93FFE3D-C1B7-E54A-523C-28A9A9AA1C6B}"/>
                  </a:ext>
                </a:extLst>
              </p14:cNvPr>
              <p14:cNvContentPartPr/>
              <p14:nvPr/>
            </p14:nvContentPartPr>
            <p14:xfrm>
              <a:off x="724744" y="3198325"/>
              <a:ext cx="360" cy="360"/>
            </p14:xfrm>
          </p:contentPart>
        </mc:Choice>
        <mc:Fallback xmlns="">
          <p:pic>
            <p:nvPicPr>
              <p:cNvPr id="15" name="Pennanteckning 14">
                <a:extLst>
                  <a:ext uri="{FF2B5EF4-FFF2-40B4-BE49-F238E27FC236}">
                    <a16:creationId xmlns:a16="http://schemas.microsoft.com/office/drawing/2014/main" id="{A93FFE3D-C1B7-E54A-523C-28A9A9AA1C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1744" y="3135325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Pennanteckning 15">
                <a:extLst>
                  <a:ext uri="{FF2B5EF4-FFF2-40B4-BE49-F238E27FC236}">
                    <a16:creationId xmlns:a16="http://schemas.microsoft.com/office/drawing/2014/main" id="{A1F1C6AD-53FA-8F01-D649-B17C806AAF52}"/>
                  </a:ext>
                </a:extLst>
              </p14:cNvPr>
              <p14:cNvContentPartPr/>
              <p14:nvPr/>
            </p14:nvContentPartPr>
            <p14:xfrm>
              <a:off x="5918824" y="2068285"/>
              <a:ext cx="360" cy="360"/>
            </p14:xfrm>
          </p:contentPart>
        </mc:Choice>
        <mc:Fallback xmlns="">
          <p:pic>
            <p:nvPicPr>
              <p:cNvPr id="16" name="Pennanteckning 15">
                <a:extLst>
                  <a:ext uri="{FF2B5EF4-FFF2-40B4-BE49-F238E27FC236}">
                    <a16:creationId xmlns:a16="http://schemas.microsoft.com/office/drawing/2014/main" id="{A1F1C6AD-53FA-8F01-D649-B17C806AAF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56184" y="2005645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Pennanteckning 16">
                <a:extLst>
                  <a:ext uri="{FF2B5EF4-FFF2-40B4-BE49-F238E27FC236}">
                    <a16:creationId xmlns:a16="http://schemas.microsoft.com/office/drawing/2014/main" id="{DB716217-2E30-59C8-2F9D-9AD0B754BE41}"/>
                  </a:ext>
                </a:extLst>
              </p14:cNvPr>
              <p14:cNvContentPartPr/>
              <p14:nvPr/>
            </p14:nvContentPartPr>
            <p14:xfrm>
              <a:off x="5927464" y="2963965"/>
              <a:ext cx="360" cy="360"/>
            </p14:xfrm>
          </p:contentPart>
        </mc:Choice>
        <mc:Fallback xmlns="">
          <p:pic>
            <p:nvPicPr>
              <p:cNvPr id="17" name="Pennanteckning 16">
                <a:extLst>
                  <a:ext uri="{FF2B5EF4-FFF2-40B4-BE49-F238E27FC236}">
                    <a16:creationId xmlns:a16="http://schemas.microsoft.com/office/drawing/2014/main" id="{DB716217-2E30-59C8-2F9D-9AD0B754BE4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64464" y="2900965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Pennanteckning 17">
                <a:extLst>
                  <a:ext uri="{FF2B5EF4-FFF2-40B4-BE49-F238E27FC236}">
                    <a16:creationId xmlns:a16="http://schemas.microsoft.com/office/drawing/2014/main" id="{8A9E849A-5ABE-3D40-B74F-8EE6D7CC1E61}"/>
                  </a:ext>
                </a:extLst>
              </p14:cNvPr>
              <p14:cNvContentPartPr/>
              <p14:nvPr/>
            </p14:nvContentPartPr>
            <p14:xfrm>
              <a:off x="5945464" y="3921925"/>
              <a:ext cx="360" cy="360"/>
            </p14:xfrm>
          </p:contentPart>
        </mc:Choice>
        <mc:Fallback xmlns="">
          <p:pic>
            <p:nvPicPr>
              <p:cNvPr id="18" name="Pennanteckning 17">
                <a:extLst>
                  <a:ext uri="{FF2B5EF4-FFF2-40B4-BE49-F238E27FC236}">
                    <a16:creationId xmlns:a16="http://schemas.microsoft.com/office/drawing/2014/main" id="{8A9E849A-5ABE-3D40-B74F-8EE6D7CC1E6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82824" y="3859285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" name="Pennanteckning 20">
                <a:extLst>
                  <a:ext uri="{FF2B5EF4-FFF2-40B4-BE49-F238E27FC236}">
                    <a16:creationId xmlns:a16="http://schemas.microsoft.com/office/drawing/2014/main" id="{119B5F21-348E-4F9B-04D5-030915522738}"/>
                  </a:ext>
                </a:extLst>
              </p14:cNvPr>
              <p14:cNvContentPartPr/>
              <p14:nvPr/>
            </p14:nvContentPartPr>
            <p14:xfrm>
              <a:off x="923824" y="5533285"/>
              <a:ext cx="360" cy="360"/>
            </p14:xfrm>
          </p:contentPart>
        </mc:Choice>
        <mc:Fallback xmlns="">
          <p:pic>
            <p:nvPicPr>
              <p:cNvPr id="21" name="Pennanteckning 20">
                <a:extLst>
                  <a:ext uri="{FF2B5EF4-FFF2-40B4-BE49-F238E27FC236}">
                    <a16:creationId xmlns:a16="http://schemas.microsoft.com/office/drawing/2014/main" id="{119B5F21-348E-4F9B-04D5-03091552273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1184" y="5470285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9809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128</Words>
  <Application>Microsoft Macintosh PowerPoint</Application>
  <PresentationFormat>Bredbild</PresentationFormat>
  <Paragraphs>16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Kerstin Namuth</dc:creator>
  <cp:lastModifiedBy>Kerstin Namuth</cp:lastModifiedBy>
  <cp:revision>2</cp:revision>
  <dcterms:created xsi:type="dcterms:W3CDTF">2026-09-01T15:21:25Z</dcterms:created>
  <dcterms:modified xsi:type="dcterms:W3CDTF">2026-09-15T18:33:20Z</dcterms:modified>
</cp:coreProperties>
</file>